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ill Sans" panose="02020500000000000000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48EfwXznWFz/p9KXwzjhWwTbE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customschemas.google.com/relationships/presentationmetadata" Target="meta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27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2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TECHNOLOGY STACK</a:t>
            </a:r>
            <a:endParaRPr sz="2400"/>
          </a:p>
        </p:txBody>
      </p:sp>
      <p:sp>
        <p:nvSpPr>
          <p:cNvPr id="193" name="Google Shape;193;p10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JavaScript/React – Frontend library used to build interactive user interfaces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HTML – Markup language, structures web applications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CSS – Styles websites aesthetically </a:t>
            </a:r>
            <a:endParaRPr/>
          </a:p>
        </p:txBody>
      </p:sp>
      <p:pic>
        <p:nvPicPr>
          <p:cNvPr id="194" name="Google Shape;194;p10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6911251" y="744434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>
            <a:off x="6911250" y="2201013"/>
            <a:ext cx="4774243" cy="391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3F3F3F"/>
                </a:solidFill>
              </a:rPr>
              <a:t>Lorem ipsum</a:t>
            </a:r>
            <a:endParaRPr/>
          </a:p>
        </p:txBody>
      </p:sp>
      <p:pic>
        <p:nvPicPr>
          <p:cNvPr id="201" name="Google Shape;201;p1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5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GOOGLE CALENDAR</a:t>
            </a:r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future events in calendar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recall past events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Events store date time and stravi ID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3" name="Google Shape;213;p13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258660" y="82394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STRAVA</a:t>
            </a:r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WORK BREAKDOWN STRUCTURE</a:t>
            </a:r>
            <a:endParaRPr/>
          </a:p>
        </p:txBody>
      </p:sp>
      <p:pic>
        <p:nvPicPr>
          <p:cNvPr id="227" name="Google Shape;227;p15" descr="A screenshot of a 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687" y="2618443"/>
            <a:ext cx="12012706" cy="34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0C721-C4B6-71D8-276C-BB51A675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3" y="2377031"/>
            <a:ext cx="10325878" cy="38564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title"/>
          </p:nvPr>
        </p:nvSpPr>
        <p:spPr>
          <a:xfrm>
            <a:off x="446479" y="2618880"/>
            <a:ext cx="4310791" cy="1110437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DFD LEVEL 0</a:t>
            </a:r>
            <a:endParaRPr/>
          </a:p>
        </p:txBody>
      </p:sp>
      <p:pic>
        <p:nvPicPr>
          <p:cNvPr id="241" name="Google Shape;241;p17" descr="A diagram of a company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9963" y="963138"/>
            <a:ext cx="5408612" cy="493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</a:pPr>
            <a:r>
              <a:rPr lang="en-US" sz="1700"/>
              <a:t>DFD LEVEL 1</a:t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8" name="Google Shape;248;p18" descr="A diagram of a compan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58" y="1378940"/>
            <a:ext cx="7929056" cy="386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PROTOTYPE</a:t>
            </a:r>
            <a:endParaRPr/>
          </a:p>
        </p:txBody>
      </p:sp>
      <p:pic>
        <p:nvPicPr>
          <p:cNvPr id="255" name="Google Shape;255;p19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64" t="2293" r="3405" b="2847"/>
          <a:stretch/>
        </p:blipFill>
        <p:spPr>
          <a:xfrm>
            <a:off x="2681908" y="1882605"/>
            <a:ext cx="6828183" cy="48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2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2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7966" y="330974"/>
            <a:ext cx="6933201" cy="619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266825" y="1515409"/>
            <a:ext cx="4829175" cy="30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Christopher Shannon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Brian Del Carpio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Melvin Wong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Ian Wu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Simon Fraser University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CMPT 276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0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1706062" y="2291262"/>
            <a:ext cx="8779512" cy="2879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Objective: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Deliver an application to streamline the process of tracking workout schedules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Bridge between Strava and Google Calendar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Technologies and Process: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JavaScript/React, HTML, CSS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Agile Kanban SDLC</a:t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>
            <a:alpha val="0"/>
          </a:schemeClr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endParaRPr sz="2400">
              <a:solidFill>
                <a:srgbClr val="FEFEFE"/>
              </a:solidFill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7" name="Google Shape;137;p4" descr="A chalkboard with a to do lis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440" t="252" r="4654" b="-251"/>
          <a:stretch/>
        </p:blipFill>
        <p:spPr>
          <a:xfrm>
            <a:off x="537563" y="2099144"/>
            <a:ext cx="3610691" cy="2673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5408485" y="673941"/>
            <a:ext cx="6029325" cy="506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Benefits: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Simplicity of use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Flexibility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Adaptability to unforeseen issues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Concerns: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The project could get very complex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“Never-ending list”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Board Columns: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To-Do: list of tasks that need to be actioned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In Progress: list of tasks currently being worked on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Review: completed tasks waiting to be inspected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Completed: tasks that passed inspection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537563" y="673941"/>
            <a:ext cx="3610691" cy="75126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KANBAN</a:t>
            </a:r>
            <a:endParaRPr sz="2800" cap="non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ill Sans"/>
              <a:buNone/>
            </a:pPr>
            <a:r>
              <a:rPr lang="en-US" sz="3200"/>
              <a:t>USER STORIES</a:t>
            </a:r>
            <a:endParaRPr/>
          </a:p>
        </p:txBody>
      </p:sp>
      <p:pic>
        <p:nvPicPr>
          <p:cNvPr id="147" name="Google Shape;147;p5" descr="Us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346" y="640078"/>
            <a:ext cx="3301307" cy="330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6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Cindy</a:t>
            </a:r>
            <a:endParaRPr b="1">
              <a:solidFill>
                <a:srgbClr val="404040"/>
              </a:solidFill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plans busy schedule in google calendar</a:t>
            </a:r>
            <a:endParaRPr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wants to schedule and record runs</a:t>
            </a:r>
            <a:endParaRPr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uses extrasize to achieve both goals in one application</a:t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25" y="2240713"/>
            <a:ext cx="2357675" cy="23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Cornelius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a lazy runner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when he decides to run he wants to record it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wants to post results to strava to show friends</a:t>
            </a:r>
            <a:endParaRPr b="1">
              <a:solidFill>
                <a:srgbClr val="404040"/>
              </a:solidFill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962" y="2281625"/>
            <a:ext cx="2613450" cy="22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8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8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Clifford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runs weekly on saturdays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wants to to schedule and record workouts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strava data to be private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150" y="2362849"/>
            <a:ext cx="2771424" cy="2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Constantine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semi-competitive racewalker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coach wants him to record his walks on strava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does not understand complicated strava interface</a:t>
            </a:r>
            <a:endParaRPr b="1">
              <a:solidFill>
                <a:srgbClr val="404040"/>
              </a:solidFill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9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rgbClr val="9BAFB5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988" y="2300275"/>
            <a:ext cx="26193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287</Words>
  <Application>Microsoft Office PowerPoint</Application>
  <PresentationFormat>Widescreen</PresentationFormat>
  <Paragraphs>80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Gill Sans</vt:lpstr>
      <vt:lpstr>Arial</vt:lpstr>
      <vt:lpstr>Calibri</vt:lpstr>
      <vt:lpstr>Parcel</vt:lpstr>
      <vt:lpstr>Parcel</vt:lpstr>
      <vt:lpstr>PowerPoint Presentation</vt:lpstr>
      <vt:lpstr>PowerPoint Presentation</vt:lpstr>
      <vt:lpstr>PROJECT OVERVIEW</vt:lpstr>
      <vt:lpstr>PowerPoint Presentation</vt:lpstr>
      <vt:lpstr>USER STORIES</vt:lpstr>
      <vt:lpstr> </vt:lpstr>
      <vt:lpstr>PowerPoint Presentation</vt:lpstr>
      <vt:lpstr>PowerPoint Presentation</vt:lpstr>
      <vt:lpstr>PowerPoint Presentation</vt:lpstr>
      <vt:lpstr>TECHNOLOGY STACK</vt:lpstr>
      <vt:lpstr>GOOGLE CALENDAR API</vt:lpstr>
      <vt:lpstr>PROJECT FEATURES GOOGLE CALENDAR</vt:lpstr>
      <vt:lpstr>STRAVA  API</vt:lpstr>
      <vt:lpstr>PROJECT FEATURES STRAVA</vt:lpstr>
      <vt:lpstr>WORK BREAKDOWN STRUCTURE</vt:lpstr>
      <vt:lpstr>PROJECT TIMELINE</vt:lpstr>
      <vt:lpstr>DFD LEVEL 0</vt:lpstr>
      <vt:lpstr>DFD LEVEL 1</vt:lpstr>
      <vt:lpstr>PROJECT PROTOTYPE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Del Carpio</dc:creator>
  <cp:lastModifiedBy>Wu, Ian</cp:lastModifiedBy>
  <cp:revision>2</cp:revision>
  <dcterms:created xsi:type="dcterms:W3CDTF">2023-11-05T20:45:40Z</dcterms:created>
  <dcterms:modified xsi:type="dcterms:W3CDTF">2023-11-07T18:19:11Z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